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BCD8-3C69-4911-B6EA-C935618DAA2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22E3-CE3E-4FD4-9A7D-F3F4D7F6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0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BCD8-3C69-4911-B6EA-C935618DAA2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22E3-CE3E-4FD4-9A7D-F3F4D7F6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1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BCD8-3C69-4911-B6EA-C935618DAA2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22E3-CE3E-4FD4-9A7D-F3F4D7F6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3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BCD8-3C69-4911-B6EA-C935618DAA2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22E3-CE3E-4FD4-9A7D-F3F4D7F6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0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BCD8-3C69-4911-B6EA-C935618DAA2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22E3-CE3E-4FD4-9A7D-F3F4D7F6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BCD8-3C69-4911-B6EA-C935618DAA2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22E3-CE3E-4FD4-9A7D-F3F4D7F6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BCD8-3C69-4911-B6EA-C935618DAA2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22E3-CE3E-4FD4-9A7D-F3F4D7F6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8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BCD8-3C69-4911-B6EA-C935618DAA2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22E3-CE3E-4FD4-9A7D-F3F4D7F6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9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BCD8-3C69-4911-B6EA-C935618DAA2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22E3-CE3E-4FD4-9A7D-F3F4D7F6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4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BCD8-3C69-4911-B6EA-C935618DAA2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22E3-CE3E-4FD4-9A7D-F3F4D7F6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7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BCD8-3C69-4911-B6EA-C935618DAA2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F22E3-CE3E-4FD4-9A7D-F3F4D7F6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8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BCD8-3C69-4911-B6EA-C935618DAA2D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F22E3-CE3E-4FD4-9A7D-F3F4D7F66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4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95536" y="764704"/>
            <a:ext cx="79928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2</a:t>
            </a:r>
          </a:p>
          <a:p>
            <a:pPr algn="ctr"/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</a:t>
            </a: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Hoda Abd El-Shafy Shilkamy 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Lecturer of Physical Chemistry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 department- faculty of Science –Sohag University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9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3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1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5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2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8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3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6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3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92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2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0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4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7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7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4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4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1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2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3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56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4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3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9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0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8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9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2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22</Words>
  <Application>Microsoft Office PowerPoint</Application>
  <PresentationFormat>عرض على الشاشة (3:4)‏</PresentationFormat>
  <Paragraphs>7</Paragraphs>
  <Slides>37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10</cp:revision>
  <dcterms:created xsi:type="dcterms:W3CDTF">2023-03-11T11:07:02Z</dcterms:created>
  <dcterms:modified xsi:type="dcterms:W3CDTF">2023-03-11T12:03:49Z</dcterms:modified>
</cp:coreProperties>
</file>